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CRISTO, VEM EM MIM MORAR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CRISTO, VEM EM MIM MORAR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deixa Cristo, </a:t>
            </a:r>
          </a:p>
          <a:p>
            <a:r>
              <a:rPr lang="pt-BR" dirty="0"/>
              <a:t>o grande Mestre, </a:t>
            </a:r>
          </a:p>
          <a:p>
            <a:r>
              <a:rPr lang="pt-BR" dirty="0"/>
              <a:t>Envolver-te com amor; </a:t>
            </a:r>
          </a:p>
          <a:p>
            <a:r>
              <a:rPr lang="pt-BR" dirty="0"/>
              <a:t>Abre o coração </a:t>
            </a:r>
          </a:p>
          <a:p>
            <a:r>
              <a:rPr lang="pt-BR" dirty="0"/>
              <a:t>e deixa Ele entrar.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CRISTO, VEM EM MIM MORAR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Muitos problemas </a:t>
            </a:r>
          </a:p>
          <a:p>
            <a:r>
              <a:rPr lang="pt-BR" dirty="0"/>
              <a:t>que te trazem </a:t>
            </a:r>
          </a:p>
          <a:p>
            <a:r>
              <a:rPr lang="pt-BR" dirty="0"/>
              <a:t>A tristeza e a dor </a:t>
            </a:r>
          </a:p>
          <a:p>
            <a:r>
              <a:rPr lang="pt-BR" dirty="0"/>
              <a:t>Não terão lugar se </a:t>
            </a:r>
          </a:p>
          <a:p>
            <a:r>
              <a:rPr lang="pt-BR" dirty="0"/>
              <a:t>Cristo em ti morar. </a:t>
            </a:r>
          </a:p>
        </p:txBody>
      </p:sp>
    </p:spTree>
    <p:extLst>
      <p:ext uri="{BB962C8B-B14F-4D97-AF65-F5344CB8AC3E}">
        <p14:creationId xmlns:p14="http://schemas.microsoft.com/office/powerpoint/2010/main" val="3387802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CRISTO, VEM EM MIM MORAR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D2282C3-55CB-4BBA-9923-4B2D8BF09E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ó Cristo, </a:t>
            </a:r>
          </a:p>
          <a:p>
            <a:r>
              <a:rPr lang="pt-BR" dirty="0"/>
              <a:t>Vem em mim morar! </a:t>
            </a:r>
          </a:p>
          <a:p>
            <a:r>
              <a:rPr lang="pt-BR" dirty="0"/>
              <a:t>Cristo, ó Cristo, </a:t>
            </a:r>
          </a:p>
          <a:p>
            <a:r>
              <a:rPr lang="pt-BR" dirty="0"/>
              <a:t>Vem em mim morar!</a:t>
            </a:r>
          </a:p>
        </p:txBody>
      </p:sp>
    </p:spTree>
    <p:extLst>
      <p:ext uri="{BB962C8B-B14F-4D97-AF65-F5344CB8AC3E}">
        <p14:creationId xmlns:p14="http://schemas.microsoft.com/office/powerpoint/2010/main" val="1719860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CRISTO, VEM EM MIM MORAR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canta agora a melodia </a:t>
            </a:r>
          </a:p>
          <a:p>
            <a:r>
              <a:rPr lang="pt-BR" dirty="0"/>
              <a:t>Que enternece o coração </a:t>
            </a:r>
          </a:p>
          <a:p>
            <a:r>
              <a:rPr lang="pt-BR" dirty="0"/>
              <a:t>Com louvor suave </a:t>
            </a:r>
          </a:p>
          <a:p>
            <a:r>
              <a:rPr lang="pt-BR" dirty="0"/>
              <a:t>e doce ao Senhor. </a:t>
            </a:r>
          </a:p>
        </p:txBody>
      </p:sp>
    </p:spTree>
    <p:extLst>
      <p:ext uri="{BB962C8B-B14F-4D97-AF65-F5344CB8AC3E}">
        <p14:creationId xmlns:p14="http://schemas.microsoft.com/office/powerpoint/2010/main" val="2263821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CRISTO, VEM EM MIM MORAR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toda lágrima e tristeza </a:t>
            </a:r>
          </a:p>
          <a:p>
            <a:r>
              <a:rPr lang="pt-BR" dirty="0"/>
              <a:t>Hão de desaparecer.</a:t>
            </a:r>
          </a:p>
          <a:p>
            <a:r>
              <a:rPr lang="pt-BR" dirty="0"/>
              <a:t>Hás de ter mais vida </a:t>
            </a:r>
          </a:p>
          <a:p>
            <a:r>
              <a:rPr lang="pt-BR" dirty="0"/>
              <a:t>em Cristo, o Salvador.</a:t>
            </a:r>
          </a:p>
        </p:txBody>
      </p:sp>
    </p:spTree>
    <p:extLst>
      <p:ext uri="{BB962C8B-B14F-4D97-AF65-F5344CB8AC3E}">
        <p14:creationId xmlns:p14="http://schemas.microsoft.com/office/powerpoint/2010/main" val="2963900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CRISTO, VEM EM MIM MORAR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D2282C3-55CB-4BBA-9923-4B2D8BF09E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ó Cristo, </a:t>
            </a:r>
          </a:p>
          <a:p>
            <a:r>
              <a:rPr lang="pt-BR" dirty="0"/>
              <a:t>Vem em mim morar! </a:t>
            </a:r>
          </a:p>
          <a:p>
            <a:r>
              <a:rPr lang="pt-BR" dirty="0"/>
              <a:t>Cristo, ó Cristo, </a:t>
            </a:r>
          </a:p>
          <a:p>
            <a:r>
              <a:rPr lang="pt-BR" dirty="0"/>
              <a:t>Vem em mim morar!</a:t>
            </a:r>
          </a:p>
        </p:txBody>
      </p:sp>
    </p:spTree>
    <p:extLst>
      <p:ext uri="{BB962C8B-B14F-4D97-AF65-F5344CB8AC3E}">
        <p14:creationId xmlns:p14="http://schemas.microsoft.com/office/powerpoint/2010/main" val="516102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168</Words>
  <Application>Microsoft Office PowerPoint</Application>
  <PresentationFormat>Apresentação na tela (16:9)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CRISTO, VEM EM MIM MORAR</vt:lpstr>
      <vt:lpstr>CRISTO, VEM EM MIM MORAR</vt:lpstr>
      <vt:lpstr>CRISTO, VEM EM MIM MORAR</vt:lpstr>
      <vt:lpstr>CRISTO, VEM EM MIM MORAR</vt:lpstr>
      <vt:lpstr>CRISTO, VEM EM MIM MORAR</vt:lpstr>
      <vt:lpstr>CRISTO, VEM EM MIM MORAR</vt:lpstr>
      <vt:lpstr>CRISTO, VEM EM MIM MORAR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2019-06-12T23:17:53Z</dcterms:modified>
</cp:coreProperties>
</file>

<file path=docProps/thumbnail.jpeg>
</file>